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76" r:id="rId5"/>
    <p:sldId id="283" r:id="rId6"/>
    <p:sldId id="277" r:id="rId7"/>
    <p:sldId id="281" r:id="rId8"/>
    <p:sldId id="286" r:id="rId9"/>
    <p:sldId id="278" r:id="rId10"/>
    <p:sldId id="279" r:id="rId11"/>
    <p:sldId id="28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A75FF-FA1E-4DE0-9C5C-4BA99262F77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E6982A2-BD84-4653-98AD-6EF2655EF524}">
      <dgm:prSet phldrT="[Teks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nl-NL" dirty="0"/>
            <a:t>1</a:t>
          </a:r>
        </a:p>
      </dgm:t>
    </dgm:pt>
    <dgm:pt modelId="{E46C597C-C505-4A3C-855D-4BE678650B42}" type="parTrans" cxnId="{1D350A48-96B2-48D6-AD99-7E3287FEEF3C}">
      <dgm:prSet/>
      <dgm:spPr/>
      <dgm:t>
        <a:bodyPr/>
        <a:lstStyle/>
        <a:p>
          <a:endParaRPr lang="nl-NL"/>
        </a:p>
      </dgm:t>
    </dgm:pt>
    <dgm:pt modelId="{5C61FF80-9FD5-447C-9B64-B695318A1EBB}" type="sibTrans" cxnId="{1D350A48-96B2-48D6-AD99-7E3287FEEF3C}">
      <dgm:prSet/>
      <dgm:spPr/>
      <dgm:t>
        <a:bodyPr/>
        <a:lstStyle/>
        <a:p>
          <a:endParaRPr lang="nl-NL"/>
        </a:p>
      </dgm:t>
    </dgm:pt>
    <dgm:pt modelId="{BD084FCF-96AF-45F9-B448-A5B40362D7CA}">
      <dgm:prSet phldrT="[Teks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nl-NL" dirty="0"/>
            <a:t>2</a:t>
          </a:r>
        </a:p>
      </dgm:t>
    </dgm:pt>
    <dgm:pt modelId="{6DCC233E-3DD0-4DAC-875A-2CAF9A781813}" type="parTrans" cxnId="{A566BB6D-4FB4-4113-94E2-E6E3E1D3B4DB}">
      <dgm:prSet/>
      <dgm:spPr/>
      <dgm:t>
        <a:bodyPr/>
        <a:lstStyle/>
        <a:p>
          <a:endParaRPr lang="nl-NL"/>
        </a:p>
      </dgm:t>
    </dgm:pt>
    <dgm:pt modelId="{F674A97E-686C-44FF-8994-8F171B748FF0}" type="sibTrans" cxnId="{A566BB6D-4FB4-4113-94E2-E6E3E1D3B4DB}">
      <dgm:prSet/>
      <dgm:spPr/>
      <dgm:t>
        <a:bodyPr/>
        <a:lstStyle/>
        <a:p>
          <a:endParaRPr lang="nl-NL"/>
        </a:p>
      </dgm:t>
    </dgm:pt>
    <dgm:pt modelId="{DDDF66C2-632A-47DF-8A37-BA4F6D635470}">
      <dgm:prSet phldrT="[Teks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nl-NL" dirty="0"/>
            <a:t>3</a:t>
          </a:r>
        </a:p>
      </dgm:t>
    </dgm:pt>
    <dgm:pt modelId="{4CDC584E-8090-467F-BE69-F82A8E5E97C4}" type="parTrans" cxnId="{30EA311E-5F53-4B5B-BC98-3D492BF15DBE}">
      <dgm:prSet/>
      <dgm:spPr/>
      <dgm:t>
        <a:bodyPr/>
        <a:lstStyle/>
        <a:p>
          <a:endParaRPr lang="nl-NL"/>
        </a:p>
      </dgm:t>
    </dgm:pt>
    <dgm:pt modelId="{1A061A44-2CFE-4B88-8693-8313A5034E07}" type="sibTrans" cxnId="{30EA311E-5F53-4B5B-BC98-3D492BF15DBE}">
      <dgm:prSet/>
      <dgm:spPr/>
      <dgm:t>
        <a:bodyPr/>
        <a:lstStyle/>
        <a:p>
          <a:endParaRPr lang="nl-NL"/>
        </a:p>
      </dgm:t>
    </dgm:pt>
    <dgm:pt modelId="{ADA925EF-9E45-4EE7-8DB3-6C546A6904FA}">
      <dgm:prSet phldrT="[Teks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nl-NL" dirty="0"/>
            <a:t>4</a:t>
          </a:r>
        </a:p>
      </dgm:t>
    </dgm:pt>
    <dgm:pt modelId="{D85962E4-1542-4F3F-A7E9-EF957A2E5B08}" type="parTrans" cxnId="{C5680998-9714-4283-9147-4D9CEEDA86B7}">
      <dgm:prSet/>
      <dgm:spPr/>
      <dgm:t>
        <a:bodyPr/>
        <a:lstStyle/>
        <a:p>
          <a:endParaRPr lang="nl-NL"/>
        </a:p>
      </dgm:t>
    </dgm:pt>
    <dgm:pt modelId="{E28A9356-FF40-46C1-BB52-C4FF28FB72B2}" type="sibTrans" cxnId="{C5680998-9714-4283-9147-4D9CEEDA86B7}">
      <dgm:prSet/>
      <dgm:spPr/>
      <dgm:t>
        <a:bodyPr/>
        <a:lstStyle/>
        <a:p>
          <a:endParaRPr lang="nl-NL"/>
        </a:p>
      </dgm:t>
    </dgm:pt>
    <dgm:pt modelId="{DFD90D4F-B29D-4674-A840-E62E5F5C4B44}">
      <dgm:prSet phldrT="[Teks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nl-NL" dirty="0"/>
            <a:t>5</a:t>
          </a:r>
        </a:p>
      </dgm:t>
    </dgm:pt>
    <dgm:pt modelId="{7D7FBAFA-D340-4326-BB22-199469CC24F6}" type="parTrans" cxnId="{A207352B-2F97-49C2-A444-E8662841E42B}">
      <dgm:prSet/>
      <dgm:spPr/>
      <dgm:t>
        <a:bodyPr/>
        <a:lstStyle/>
        <a:p>
          <a:endParaRPr lang="nl-NL"/>
        </a:p>
      </dgm:t>
    </dgm:pt>
    <dgm:pt modelId="{04D60F8B-DFFA-4AC1-8DE2-10A83888752B}" type="sibTrans" cxnId="{A207352B-2F97-49C2-A444-E8662841E42B}">
      <dgm:prSet/>
      <dgm:spPr/>
      <dgm:t>
        <a:bodyPr/>
        <a:lstStyle/>
        <a:p>
          <a:endParaRPr lang="nl-NL"/>
        </a:p>
      </dgm:t>
    </dgm:pt>
    <dgm:pt modelId="{494B6CD1-47E0-4F80-BA62-0E2ADF2D6501}" type="pres">
      <dgm:prSet presAssocID="{6AAA75FF-FA1E-4DE0-9C5C-4BA99262F77A}" presName="cycle" presStyleCnt="0">
        <dgm:presLayoutVars>
          <dgm:dir/>
          <dgm:resizeHandles val="exact"/>
        </dgm:presLayoutVars>
      </dgm:prSet>
      <dgm:spPr/>
    </dgm:pt>
    <dgm:pt modelId="{2D14FF4E-36E4-4BA1-8548-C1EF21CA7847}" type="pres">
      <dgm:prSet presAssocID="{AE6982A2-BD84-4653-98AD-6EF2655EF524}" presName="node" presStyleLbl="node1" presStyleIdx="0" presStyleCnt="5">
        <dgm:presLayoutVars>
          <dgm:bulletEnabled val="1"/>
        </dgm:presLayoutVars>
      </dgm:prSet>
      <dgm:spPr/>
    </dgm:pt>
    <dgm:pt modelId="{9A1DA617-CA3E-4A1D-9828-7945CDD23530}" type="pres">
      <dgm:prSet presAssocID="{AE6982A2-BD84-4653-98AD-6EF2655EF524}" presName="spNode" presStyleCnt="0"/>
      <dgm:spPr/>
    </dgm:pt>
    <dgm:pt modelId="{CE6F6F1D-3B12-495B-8BD5-F19EE99F353A}" type="pres">
      <dgm:prSet presAssocID="{5C61FF80-9FD5-447C-9B64-B695318A1EBB}" presName="sibTrans" presStyleLbl="sibTrans1D1" presStyleIdx="0" presStyleCnt="5"/>
      <dgm:spPr/>
    </dgm:pt>
    <dgm:pt modelId="{883CCE3B-5782-4B20-A1A0-0BBC95C71F0E}" type="pres">
      <dgm:prSet presAssocID="{BD084FCF-96AF-45F9-B448-A5B40362D7CA}" presName="node" presStyleLbl="node1" presStyleIdx="1" presStyleCnt="5" custAng="3940478" custRadScaleRad="94580" custRadScaleInc="-73210">
        <dgm:presLayoutVars>
          <dgm:bulletEnabled val="1"/>
        </dgm:presLayoutVars>
      </dgm:prSet>
      <dgm:spPr/>
    </dgm:pt>
    <dgm:pt modelId="{84717B3B-A8C9-4DAF-8DD0-BF368F032FDB}" type="pres">
      <dgm:prSet presAssocID="{BD084FCF-96AF-45F9-B448-A5B40362D7CA}" presName="spNode" presStyleCnt="0"/>
      <dgm:spPr/>
    </dgm:pt>
    <dgm:pt modelId="{A0F7DE6A-8421-4882-A83B-7B24BF28E517}" type="pres">
      <dgm:prSet presAssocID="{F674A97E-686C-44FF-8994-8F171B748FF0}" presName="sibTrans" presStyleLbl="sibTrans1D1" presStyleIdx="1" presStyleCnt="5"/>
      <dgm:spPr/>
    </dgm:pt>
    <dgm:pt modelId="{41898C75-B2EE-416B-A74D-5B9569261978}" type="pres">
      <dgm:prSet presAssocID="{DDDF66C2-632A-47DF-8A37-BA4F6D635470}" presName="node" presStyleLbl="node1" presStyleIdx="2" presStyleCnt="5" custAng="19143946" custRadScaleRad="61628" custRadScaleInc="-88710">
        <dgm:presLayoutVars>
          <dgm:bulletEnabled val="1"/>
        </dgm:presLayoutVars>
      </dgm:prSet>
      <dgm:spPr/>
    </dgm:pt>
    <dgm:pt modelId="{23AE891D-C33B-4823-9C9E-8A66D28A1297}" type="pres">
      <dgm:prSet presAssocID="{DDDF66C2-632A-47DF-8A37-BA4F6D635470}" presName="spNode" presStyleCnt="0"/>
      <dgm:spPr/>
    </dgm:pt>
    <dgm:pt modelId="{47AC778C-C1BF-462F-B8EC-6D847B55B513}" type="pres">
      <dgm:prSet presAssocID="{1A061A44-2CFE-4B88-8693-8313A5034E07}" presName="sibTrans" presStyleLbl="sibTrans1D1" presStyleIdx="2" presStyleCnt="5"/>
      <dgm:spPr/>
    </dgm:pt>
    <dgm:pt modelId="{906DF76D-85B2-4AC3-8AA6-38D12547739F}" type="pres">
      <dgm:prSet presAssocID="{ADA925EF-9E45-4EE7-8DB3-6C546A6904FA}" presName="node" presStyleLbl="node1" presStyleIdx="3" presStyleCnt="5" custAng="2121064" custRadScaleRad="51083" custRadScaleInc="27307">
        <dgm:presLayoutVars>
          <dgm:bulletEnabled val="1"/>
        </dgm:presLayoutVars>
      </dgm:prSet>
      <dgm:spPr/>
    </dgm:pt>
    <dgm:pt modelId="{8CCB21DF-6D09-4149-8CD0-1A4ADE31AD8B}" type="pres">
      <dgm:prSet presAssocID="{ADA925EF-9E45-4EE7-8DB3-6C546A6904FA}" presName="spNode" presStyleCnt="0"/>
      <dgm:spPr/>
    </dgm:pt>
    <dgm:pt modelId="{8C9B65F9-9C1A-4DE5-B1DB-C273FF46ADC3}" type="pres">
      <dgm:prSet presAssocID="{E28A9356-FF40-46C1-BB52-C4FF28FB72B2}" presName="sibTrans" presStyleLbl="sibTrans1D1" presStyleIdx="3" presStyleCnt="5"/>
      <dgm:spPr/>
    </dgm:pt>
    <dgm:pt modelId="{4F2C2298-859C-48F3-B735-286A5DE2A43D}" type="pres">
      <dgm:prSet presAssocID="{DFD90D4F-B29D-4674-A840-E62E5F5C4B44}" presName="node" presStyleLbl="node1" presStyleIdx="4" presStyleCnt="5" custAng="17081175" custRadScaleRad="85954" custRadScaleInc="64264">
        <dgm:presLayoutVars>
          <dgm:bulletEnabled val="1"/>
        </dgm:presLayoutVars>
      </dgm:prSet>
      <dgm:spPr/>
    </dgm:pt>
    <dgm:pt modelId="{C07D9B77-5B86-456B-B044-00B7B2FCE133}" type="pres">
      <dgm:prSet presAssocID="{DFD90D4F-B29D-4674-A840-E62E5F5C4B44}" presName="spNode" presStyleCnt="0"/>
      <dgm:spPr/>
    </dgm:pt>
    <dgm:pt modelId="{F688E3A7-FA68-4DBA-8280-439E4CF0FB10}" type="pres">
      <dgm:prSet presAssocID="{04D60F8B-DFFA-4AC1-8DE2-10A83888752B}" presName="sibTrans" presStyleLbl="sibTrans1D1" presStyleIdx="4" presStyleCnt="5"/>
      <dgm:spPr/>
    </dgm:pt>
  </dgm:ptLst>
  <dgm:cxnLst>
    <dgm:cxn modelId="{883F28E5-3B39-4ACB-BE43-497C9E716DDF}" type="presOf" srcId="{DDDF66C2-632A-47DF-8A37-BA4F6D635470}" destId="{41898C75-B2EE-416B-A74D-5B9569261978}" srcOrd="0" destOrd="0" presId="urn:microsoft.com/office/officeart/2005/8/layout/cycle5"/>
    <dgm:cxn modelId="{E5200D61-AA8F-4217-B395-83923662BA8F}" type="presOf" srcId="{1A061A44-2CFE-4B88-8693-8313A5034E07}" destId="{47AC778C-C1BF-462F-B8EC-6D847B55B513}" srcOrd="0" destOrd="0" presId="urn:microsoft.com/office/officeart/2005/8/layout/cycle5"/>
    <dgm:cxn modelId="{A207352B-2F97-49C2-A444-E8662841E42B}" srcId="{6AAA75FF-FA1E-4DE0-9C5C-4BA99262F77A}" destId="{DFD90D4F-B29D-4674-A840-E62E5F5C4B44}" srcOrd="4" destOrd="0" parTransId="{7D7FBAFA-D340-4326-BB22-199469CC24F6}" sibTransId="{04D60F8B-DFFA-4AC1-8DE2-10A83888752B}"/>
    <dgm:cxn modelId="{C5680998-9714-4283-9147-4D9CEEDA86B7}" srcId="{6AAA75FF-FA1E-4DE0-9C5C-4BA99262F77A}" destId="{ADA925EF-9E45-4EE7-8DB3-6C546A6904FA}" srcOrd="3" destOrd="0" parTransId="{D85962E4-1542-4F3F-A7E9-EF957A2E5B08}" sibTransId="{E28A9356-FF40-46C1-BB52-C4FF28FB72B2}"/>
    <dgm:cxn modelId="{753AE967-C992-4040-92FA-032DEDF2E619}" type="presOf" srcId="{AE6982A2-BD84-4653-98AD-6EF2655EF524}" destId="{2D14FF4E-36E4-4BA1-8548-C1EF21CA7847}" srcOrd="0" destOrd="0" presId="urn:microsoft.com/office/officeart/2005/8/layout/cycle5"/>
    <dgm:cxn modelId="{FE3FEFF5-DAE3-4E91-81A1-20AFEC114A34}" type="presOf" srcId="{5C61FF80-9FD5-447C-9B64-B695318A1EBB}" destId="{CE6F6F1D-3B12-495B-8BD5-F19EE99F353A}" srcOrd="0" destOrd="0" presId="urn:microsoft.com/office/officeart/2005/8/layout/cycle5"/>
    <dgm:cxn modelId="{0DDE16D7-FB0E-4CC6-B3BC-7EDD545089E9}" type="presOf" srcId="{DFD90D4F-B29D-4674-A840-E62E5F5C4B44}" destId="{4F2C2298-859C-48F3-B735-286A5DE2A43D}" srcOrd="0" destOrd="0" presId="urn:microsoft.com/office/officeart/2005/8/layout/cycle5"/>
    <dgm:cxn modelId="{30EA311E-5F53-4B5B-BC98-3D492BF15DBE}" srcId="{6AAA75FF-FA1E-4DE0-9C5C-4BA99262F77A}" destId="{DDDF66C2-632A-47DF-8A37-BA4F6D635470}" srcOrd="2" destOrd="0" parTransId="{4CDC584E-8090-467F-BE69-F82A8E5E97C4}" sibTransId="{1A061A44-2CFE-4B88-8693-8313A5034E07}"/>
    <dgm:cxn modelId="{8925F9FF-EA68-4E45-821D-CE986F6D44BF}" type="presOf" srcId="{04D60F8B-DFFA-4AC1-8DE2-10A83888752B}" destId="{F688E3A7-FA68-4DBA-8280-439E4CF0FB10}" srcOrd="0" destOrd="0" presId="urn:microsoft.com/office/officeart/2005/8/layout/cycle5"/>
    <dgm:cxn modelId="{694C52F2-6D72-4164-81D3-6DC1BDF565B7}" type="presOf" srcId="{E28A9356-FF40-46C1-BB52-C4FF28FB72B2}" destId="{8C9B65F9-9C1A-4DE5-B1DB-C273FF46ADC3}" srcOrd="0" destOrd="0" presId="urn:microsoft.com/office/officeart/2005/8/layout/cycle5"/>
    <dgm:cxn modelId="{805A9851-F546-43C1-AEB6-5A4CCB3E196B}" type="presOf" srcId="{ADA925EF-9E45-4EE7-8DB3-6C546A6904FA}" destId="{906DF76D-85B2-4AC3-8AA6-38D12547739F}" srcOrd="0" destOrd="0" presId="urn:microsoft.com/office/officeart/2005/8/layout/cycle5"/>
    <dgm:cxn modelId="{B66AD33A-44E5-452E-AEBA-340D59D52BBE}" type="presOf" srcId="{F674A97E-686C-44FF-8994-8F171B748FF0}" destId="{A0F7DE6A-8421-4882-A83B-7B24BF28E517}" srcOrd="0" destOrd="0" presId="urn:microsoft.com/office/officeart/2005/8/layout/cycle5"/>
    <dgm:cxn modelId="{A566BB6D-4FB4-4113-94E2-E6E3E1D3B4DB}" srcId="{6AAA75FF-FA1E-4DE0-9C5C-4BA99262F77A}" destId="{BD084FCF-96AF-45F9-B448-A5B40362D7CA}" srcOrd="1" destOrd="0" parTransId="{6DCC233E-3DD0-4DAC-875A-2CAF9A781813}" sibTransId="{F674A97E-686C-44FF-8994-8F171B748FF0}"/>
    <dgm:cxn modelId="{1D350A48-96B2-48D6-AD99-7E3287FEEF3C}" srcId="{6AAA75FF-FA1E-4DE0-9C5C-4BA99262F77A}" destId="{AE6982A2-BD84-4653-98AD-6EF2655EF524}" srcOrd="0" destOrd="0" parTransId="{E46C597C-C505-4A3C-855D-4BE678650B42}" sibTransId="{5C61FF80-9FD5-447C-9B64-B695318A1EBB}"/>
    <dgm:cxn modelId="{E66A506E-B970-4C42-A11F-7B25733A537A}" type="presOf" srcId="{6AAA75FF-FA1E-4DE0-9C5C-4BA99262F77A}" destId="{494B6CD1-47E0-4F80-BA62-0E2ADF2D6501}" srcOrd="0" destOrd="0" presId="urn:microsoft.com/office/officeart/2005/8/layout/cycle5"/>
    <dgm:cxn modelId="{17DCFD6D-1A58-49AA-81CE-587D06026E1D}" type="presOf" srcId="{BD084FCF-96AF-45F9-B448-A5B40362D7CA}" destId="{883CCE3B-5782-4B20-A1A0-0BBC95C71F0E}" srcOrd="0" destOrd="0" presId="urn:microsoft.com/office/officeart/2005/8/layout/cycle5"/>
    <dgm:cxn modelId="{B2D838D7-16B4-4659-BDC6-251AEBFE246A}" type="presParOf" srcId="{494B6CD1-47E0-4F80-BA62-0E2ADF2D6501}" destId="{2D14FF4E-36E4-4BA1-8548-C1EF21CA7847}" srcOrd="0" destOrd="0" presId="urn:microsoft.com/office/officeart/2005/8/layout/cycle5"/>
    <dgm:cxn modelId="{35FB3883-6BD0-4E78-B455-76EC5D2E73BF}" type="presParOf" srcId="{494B6CD1-47E0-4F80-BA62-0E2ADF2D6501}" destId="{9A1DA617-CA3E-4A1D-9828-7945CDD23530}" srcOrd="1" destOrd="0" presId="urn:microsoft.com/office/officeart/2005/8/layout/cycle5"/>
    <dgm:cxn modelId="{E5ABE2B3-8024-42E4-B20C-866FE57DEA82}" type="presParOf" srcId="{494B6CD1-47E0-4F80-BA62-0E2ADF2D6501}" destId="{CE6F6F1D-3B12-495B-8BD5-F19EE99F353A}" srcOrd="2" destOrd="0" presId="urn:microsoft.com/office/officeart/2005/8/layout/cycle5"/>
    <dgm:cxn modelId="{96D65F68-FD54-4A58-9E3A-88EC66903B09}" type="presParOf" srcId="{494B6CD1-47E0-4F80-BA62-0E2ADF2D6501}" destId="{883CCE3B-5782-4B20-A1A0-0BBC95C71F0E}" srcOrd="3" destOrd="0" presId="urn:microsoft.com/office/officeart/2005/8/layout/cycle5"/>
    <dgm:cxn modelId="{482049FA-29E0-4DC0-9526-C3C835037A7B}" type="presParOf" srcId="{494B6CD1-47E0-4F80-BA62-0E2ADF2D6501}" destId="{84717B3B-A8C9-4DAF-8DD0-BF368F032FDB}" srcOrd="4" destOrd="0" presId="urn:microsoft.com/office/officeart/2005/8/layout/cycle5"/>
    <dgm:cxn modelId="{A8864760-300D-4480-B110-722F59A7B1FE}" type="presParOf" srcId="{494B6CD1-47E0-4F80-BA62-0E2ADF2D6501}" destId="{A0F7DE6A-8421-4882-A83B-7B24BF28E517}" srcOrd="5" destOrd="0" presId="urn:microsoft.com/office/officeart/2005/8/layout/cycle5"/>
    <dgm:cxn modelId="{568CA49A-80A3-4390-B1D3-DB252FBAAE78}" type="presParOf" srcId="{494B6CD1-47E0-4F80-BA62-0E2ADF2D6501}" destId="{41898C75-B2EE-416B-A74D-5B9569261978}" srcOrd="6" destOrd="0" presId="urn:microsoft.com/office/officeart/2005/8/layout/cycle5"/>
    <dgm:cxn modelId="{925A9B55-D988-47B0-B52E-416545CF4A19}" type="presParOf" srcId="{494B6CD1-47E0-4F80-BA62-0E2ADF2D6501}" destId="{23AE891D-C33B-4823-9C9E-8A66D28A1297}" srcOrd="7" destOrd="0" presId="urn:microsoft.com/office/officeart/2005/8/layout/cycle5"/>
    <dgm:cxn modelId="{C861B8B9-65ED-4F6B-95B2-1EBE68B3A304}" type="presParOf" srcId="{494B6CD1-47E0-4F80-BA62-0E2ADF2D6501}" destId="{47AC778C-C1BF-462F-B8EC-6D847B55B513}" srcOrd="8" destOrd="0" presId="urn:microsoft.com/office/officeart/2005/8/layout/cycle5"/>
    <dgm:cxn modelId="{076D9072-8CB5-494E-A730-B0BD6C71060D}" type="presParOf" srcId="{494B6CD1-47E0-4F80-BA62-0E2ADF2D6501}" destId="{906DF76D-85B2-4AC3-8AA6-38D12547739F}" srcOrd="9" destOrd="0" presId="urn:microsoft.com/office/officeart/2005/8/layout/cycle5"/>
    <dgm:cxn modelId="{CC5C6A50-9569-4970-9EA9-928D89847983}" type="presParOf" srcId="{494B6CD1-47E0-4F80-BA62-0E2ADF2D6501}" destId="{8CCB21DF-6D09-4149-8CD0-1A4ADE31AD8B}" srcOrd="10" destOrd="0" presId="urn:microsoft.com/office/officeart/2005/8/layout/cycle5"/>
    <dgm:cxn modelId="{3CB8AA48-63A2-425A-8BF0-085CFB62277B}" type="presParOf" srcId="{494B6CD1-47E0-4F80-BA62-0E2ADF2D6501}" destId="{8C9B65F9-9C1A-4DE5-B1DB-C273FF46ADC3}" srcOrd="11" destOrd="0" presId="urn:microsoft.com/office/officeart/2005/8/layout/cycle5"/>
    <dgm:cxn modelId="{882DE65F-8804-4F0F-A3A5-925DA37F1DF9}" type="presParOf" srcId="{494B6CD1-47E0-4F80-BA62-0E2ADF2D6501}" destId="{4F2C2298-859C-48F3-B735-286A5DE2A43D}" srcOrd="12" destOrd="0" presId="urn:microsoft.com/office/officeart/2005/8/layout/cycle5"/>
    <dgm:cxn modelId="{D5EA1F80-6187-4749-9071-87B668963B8E}" type="presParOf" srcId="{494B6CD1-47E0-4F80-BA62-0E2ADF2D6501}" destId="{C07D9B77-5B86-456B-B044-00B7B2FCE133}" srcOrd="13" destOrd="0" presId="urn:microsoft.com/office/officeart/2005/8/layout/cycle5"/>
    <dgm:cxn modelId="{F02D1384-AB1A-44FE-8728-CC7E66400A35}" type="presParOf" srcId="{494B6CD1-47E0-4F80-BA62-0E2ADF2D6501}" destId="{F688E3A7-FA68-4DBA-8280-439E4CF0FB1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4FF4E-36E4-4BA1-8548-C1EF21CA7847}">
      <dsp:nvSpPr>
        <dsp:cNvPr id="0" name=""/>
        <dsp:cNvSpPr/>
      </dsp:nvSpPr>
      <dsp:spPr>
        <a:xfrm>
          <a:off x="3590726" y="816"/>
          <a:ext cx="946546" cy="61525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1</a:t>
          </a:r>
        </a:p>
      </dsp:txBody>
      <dsp:txXfrm>
        <a:off x="3620760" y="30850"/>
        <a:ext cx="886478" cy="555187"/>
      </dsp:txXfrm>
    </dsp:sp>
    <dsp:sp modelId="{CE6F6F1D-3B12-495B-8BD5-F19EE99F353A}">
      <dsp:nvSpPr>
        <dsp:cNvPr id="0" name=""/>
        <dsp:cNvSpPr/>
      </dsp:nvSpPr>
      <dsp:spPr>
        <a:xfrm>
          <a:off x="2502063" y="101367"/>
          <a:ext cx="2457153" cy="2457153"/>
        </a:xfrm>
        <a:custGeom>
          <a:avLst/>
          <a:gdLst/>
          <a:ahLst/>
          <a:cxnLst/>
          <a:rect l="0" t="0" r="0" b="0"/>
          <a:pathLst>
            <a:path>
              <a:moveTo>
                <a:pt x="2066278" y="329879"/>
              </a:moveTo>
              <a:arcTo wR="1228576" hR="1228576" stAng="18779290" swAng="3517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CCE3B-5782-4B20-A1A0-0BBC95C71F0E}">
      <dsp:nvSpPr>
        <dsp:cNvPr id="0" name=""/>
        <dsp:cNvSpPr/>
      </dsp:nvSpPr>
      <dsp:spPr>
        <a:xfrm rot="3940478">
          <a:off x="4535889" y="553461"/>
          <a:ext cx="946546" cy="61525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2</a:t>
          </a:r>
        </a:p>
      </dsp:txBody>
      <dsp:txXfrm>
        <a:off x="4565923" y="583495"/>
        <a:ext cx="886478" cy="555187"/>
      </dsp:txXfrm>
    </dsp:sp>
    <dsp:sp modelId="{A0F7DE6A-8421-4882-A83B-7B24BF28E517}">
      <dsp:nvSpPr>
        <dsp:cNvPr id="0" name=""/>
        <dsp:cNvSpPr/>
      </dsp:nvSpPr>
      <dsp:spPr>
        <a:xfrm>
          <a:off x="2806614" y="-539969"/>
          <a:ext cx="2457153" cy="2457153"/>
        </a:xfrm>
        <a:custGeom>
          <a:avLst/>
          <a:gdLst/>
          <a:ahLst/>
          <a:cxnLst/>
          <a:rect l="0" t="0" r="0" b="0"/>
          <a:pathLst>
            <a:path>
              <a:moveTo>
                <a:pt x="2308499" y="1814382"/>
              </a:moveTo>
              <a:arcTo wR="1228576" hR="1228576" stAng="1708660" swAng="10014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98C75-B2EE-416B-A74D-5B9569261978}">
      <dsp:nvSpPr>
        <dsp:cNvPr id="0" name=""/>
        <dsp:cNvSpPr/>
      </dsp:nvSpPr>
      <dsp:spPr>
        <a:xfrm rot="19143946">
          <a:off x="4227805" y="1638541"/>
          <a:ext cx="946546" cy="61525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3</a:t>
          </a:r>
        </a:p>
      </dsp:txBody>
      <dsp:txXfrm>
        <a:off x="4257839" y="1668575"/>
        <a:ext cx="886478" cy="555187"/>
      </dsp:txXfrm>
    </dsp:sp>
    <dsp:sp modelId="{47AC778C-C1BF-462F-B8EC-6D847B55B513}">
      <dsp:nvSpPr>
        <dsp:cNvPr id="0" name=""/>
        <dsp:cNvSpPr/>
      </dsp:nvSpPr>
      <dsp:spPr>
        <a:xfrm>
          <a:off x="3499562" y="-129262"/>
          <a:ext cx="2457153" cy="2457153"/>
        </a:xfrm>
        <a:custGeom>
          <a:avLst/>
          <a:gdLst/>
          <a:ahLst/>
          <a:cxnLst/>
          <a:rect l="0" t="0" r="0" b="0"/>
          <a:pathLst>
            <a:path>
              <a:moveTo>
                <a:pt x="768174" y="2367625"/>
              </a:moveTo>
              <a:arcTo wR="1228576" hR="1228576" stAng="6720511" swAng="3622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DF76D-85B2-4AC3-8AA6-38D12547739F}">
      <dsp:nvSpPr>
        <dsp:cNvPr id="0" name=""/>
        <dsp:cNvSpPr/>
      </dsp:nvSpPr>
      <dsp:spPr>
        <a:xfrm rot="2121064">
          <a:off x="3166296" y="1691706"/>
          <a:ext cx="946546" cy="61525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4</a:t>
          </a:r>
        </a:p>
      </dsp:txBody>
      <dsp:txXfrm>
        <a:off x="3196330" y="1721740"/>
        <a:ext cx="886478" cy="555187"/>
      </dsp:txXfrm>
    </dsp:sp>
    <dsp:sp modelId="{8C9B65F9-9C1A-4DE5-B1DB-C273FF46ADC3}">
      <dsp:nvSpPr>
        <dsp:cNvPr id="0" name=""/>
        <dsp:cNvSpPr/>
      </dsp:nvSpPr>
      <dsp:spPr>
        <a:xfrm>
          <a:off x="2881335" y="-576820"/>
          <a:ext cx="2457153" cy="2457153"/>
        </a:xfrm>
        <a:custGeom>
          <a:avLst/>
          <a:gdLst/>
          <a:ahLst/>
          <a:cxnLst/>
          <a:rect l="0" t="0" r="0" b="0"/>
          <a:pathLst>
            <a:path>
              <a:moveTo>
                <a:pt x="477032" y="2200473"/>
              </a:moveTo>
              <a:arcTo wR="1228576" hR="1228576" stAng="7662837" swAng="10144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C2298-859C-48F3-B735-286A5DE2A43D}">
      <dsp:nvSpPr>
        <dsp:cNvPr id="0" name=""/>
        <dsp:cNvSpPr/>
      </dsp:nvSpPr>
      <dsp:spPr>
        <a:xfrm rot="17081175">
          <a:off x="2709355" y="647720"/>
          <a:ext cx="946546" cy="61525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5</a:t>
          </a:r>
        </a:p>
      </dsp:txBody>
      <dsp:txXfrm>
        <a:off x="2739389" y="677754"/>
        <a:ext cx="886478" cy="555187"/>
      </dsp:txXfrm>
    </dsp:sp>
    <dsp:sp modelId="{F688E3A7-FA68-4DBA-8280-439E4CF0FB10}">
      <dsp:nvSpPr>
        <dsp:cNvPr id="0" name=""/>
        <dsp:cNvSpPr/>
      </dsp:nvSpPr>
      <dsp:spPr>
        <a:xfrm>
          <a:off x="3450732" y="-255764"/>
          <a:ext cx="2457153" cy="2457153"/>
        </a:xfrm>
        <a:custGeom>
          <a:avLst/>
          <a:gdLst/>
          <a:ahLst/>
          <a:cxnLst/>
          <a:rect l="0" t="0" r="0" b="0"/>
          <a:pathLst>
            <a:path>
              <a:moveTo>
                <a:pt x="58773" y="853128"/>
              </a:moveTo>
              <a:arcTo wR="1228576" hR="1228576" stAng="11867641" swAng="4424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83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9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98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0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84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06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67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01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1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41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BACD-B86E-4029-95C4-6BB6B38E3D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6" y="2795016"/>
            <a:ext cx="6903720" cy="40629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>
          <a:xfrm>
            <a:off x="1524000" y="1596141"/>
            <a:ext cx="9144000" cy="2043850"/>
          </a:xfrm>
        </p:spPr>
        <p:txBody>
          <a:bodyPr>
            <a:normAutofit fontScale="92500"/>
          </a:bodyPr>
          <a:lstStyle/>
          <a:p>
            <a:r>
              <a:rPr lang="nl-NL" sz="8800" dirty="0"/>
              <a:t>De Werkomschrijving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023">
            <a:off x="7652119" y="3519647"/>
            <a:ext cx="39052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48" y="176446"/>
            <a:ext cx="2880000" cy="2880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4158" y="1507424"/>
            <a:ext cx="11238614" cy="5010334"/>
          </a:xfrm>
        </p:spPr>
        <p:txBody>
          <a:bodyPr>
            <a:normAutofit/>
          </a:bodyPr>
          <a:lstStyle/>
          <a:p>
            <a:r>
              <a:rPr lang="nl-NL" sz="4800" dirty="0"/>
              <a:t>Transfer</a:t>
            </a:r>
          </a:p>
          <a:p>
            <a:pPr algn="l"/>
            <a:endParaRPr lang="nl-NL" sz="2800" dirty="0"/>
          </a:p>
          <a:p>
            <a:pPr algn="l"/>
            <a:r>
              <a:rPr lang="nl-NL" sz="4000" dirty="0"/>
              <a:t>Een andere manier om een werkomschrijving te maken is d.m.v. een bestek. </a:t>
            </a:r>
          </a:p>
          <a:p>
            <a:pPr algn="l"/>
            <a:endParaRPr lang="nl-NL" sz="4000" dirty="0"/>
          </a:p>
          <a:p>
            <a:pPr algn="l"/>
            <a:r>
              <a:rPr lang="nl-NL" sz="4000" dirty="0"/>
              <a:t>Wat is het verschil tussen een werkomschrijving en een bestek?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244159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4158" y="1507424"/>
            <a:ext cx="11238614" cy="5010334"/>
          </a:xfrm>
        </p:spPr>
        <p:txBody>
          <a:bodyPr>
            <a:normAutofit/>
          </a:bodyPr>
          <a:lstStyle/>
          <a:p>
            <a:r>
              <a:rPr lang="nl-NL" sz="4800" dirty="0"/>
              <a:t>Transfer</a:t>
            </a:r>
          </a:p>
          <a:p>
            <a:pPr algn="l"/>
            <a:endParaRPr lang="nl-NL" sz="2800" dirty="0"/>
          </a:p>
          <a:p>
            <a:pPr algn="l"/>
            <a:r>
              <a:rPr lang="nl-NL" sz="2800" dirty="0"/>
              <a:t>Uit een bestek moet volkomen duidelijk worden, op ondubbelzinnige wijze, wat de verlangde prestatie precies inhoudt.</a:t>
            </a:r>
          </a:p>
          <a:p>
            <a:pPr algn="l"/>
            <a:endParaRPr lang="nl-NL" sz="2800" dirty="0"/>
          </a:p>
          <a:p>
            <a:pPr algn="l"/>
            <a:r>
              <a:rPr lang="nl-NL" sz="2800" dirty="0"/>
              <a:t>Leesopdracht en/of huiswerk: Zie hoofdstuk 7.2 </a:t>
            </a:r>
            <a:r>
              <a:rPr lang="nl-NL" sz="2800" dirty="0" err="1"/>
              <a:t>tm</a:t>
            </a:r>
            <a:r>
              <a:rPr lang="nl-NL" sz="2800" dirty="0"/>
              <a:t> 7.2.2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260564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27321" y="3005070"/>
            <a:ext cx="11100391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nl-NL" dirty="0"/>
          </a:p>
          <a:p>
            <a:r>
              <a:rPr lang="nl-NL" sz="3200" b="1" dirty="0"/>
              <a:t>Oriëntatie:</a:t>
            </a:r>
            <a:r>
              <a:rPr lang="nl-NL" sz="3200" dirty="0"/>
              <a:t> evaluatie huiswerkopdracht van 20 mei, doelen van 										deze les </a:t>
            </a:r>
          </a:p>
          <a:p>
            <a:r>
              <a:rPr lang="nl-NL" sz="3200" b="1" dirty="0"/>
              <a:t>Aan de slag: </a:t>
            </a:r>
            <a:r>
              <a:rPr lang="nl-NL" sz="3200" dirty="0"/>
              <a:t>De Werkomschrijving (via 2 werkvormen)</a:t>
            </a:r>
          </a:p>
          <a:p>
            <a:r>
              <a:rPr lang="nl-NL" sz="3200" b="1" dirty="0"/>
              <a:t>Evaluatie:</a:t>
            </a:r>
            <a:r>
              <a:rPr lang="nl-NL" sz="3200" dirty="0"/>
              <a:t> </a:t>
            </a:r>
          </a:p>
          <a:p>
            <a:r>
              <a:rPr lang="nl-NL" sz="3200" b="1" dirty="0"/>
              <a:t>Transfer:</a:t>
            </a:r>
            <a:r>
              <a:rPr lang="nl-NL" sz="3200" dirty="0"/>
              <a:t> koppeling naar lesstof over Bestek</a:t>
            </a:r>
          </a:p>
          <a:p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9754" y="1507422"/>
            <a:ext cx="4972493" cy="1607917"/>
          </a:xfrm>
        </p:spPr>
        <p:txBody>
          <a:bodyPr>
            <a:normAutofit/>
          </a:bodyPr>
          <a:lstStyle/>
          <a:p>
            <a:r>
              <a:rPr lang="nl-NL" sz="4800" dirty="0"/>
              <a:t>Programma</a:t>
            </a:r>
          </a:p>
          <a:p>
            <a:r>
              <a:rPr lang="nl-NL" sz="1600" dirty="0"/>
              <a:t>27-mei-2016 </a:t>
            </a:r>
          </a:p>
          <a:p>
            <a:r>
              <a:rPr lang="nl-NL" sz="1600" dirty="0"/>
              <a:t>10.50u- 12.30u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39" y="795744"/>
            <a:ext cx="17240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27321" y="3310282"/>
            <a:ext cx="11100391" cy="27135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3600" dirty="0">
                <a:solidFill>
                  <a:prstClr val="black"/>
                </a:solidFill>
              </a:rPr>
              <a:t>Ga op je bedrijf eens na of en hoe zij een werkomschrijving maken?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3600" dirty="0">
                <a:solidFill>
                  <a:prstClr val="black"/>
                </a:solidFill>
              </a:rPr>
              <a:t>Geef aan dat je hier vrijdag 27 mei mee gaat werken en of je het voorbeeld mag gebruiken voor je eigen werkomschrijving.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9754" y="1507422"/>
            <a:ext cx="4972493" cy="1607917"/>
          </a:xfrm>
        </p:spPr>
        <p:txBody>
          <a:bodyPr>
            <a:normAutofit/>
          </a:bodyPr>
          <a:lstStyle/>
          <a:p>
            <a:r>
              <a:rPr lang="nl-NL" sz="4800" dirty="0"/>
              <a:t>Huiswerkopdracht</a:t>
            </a:r>
          </a:p>
          <a:p>
            <a:r>
              <a:rPr lang="nl-NL" sz="1600" dirty="0"/>
              <a:t>van 20-mei-2016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39" y="795744"/>
            <a:ext cx="17240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61314" y="1507424"/>
            <a:ext cx="7469372" cy="821106"/>
          </a:xfrm>
        </p:spPr>
        <p:txBody>
          <a:bodyPr>
            <a:normAutofit fontScale="92500" lnSpcReduction="20000"/>
          </a:bodyPr>
          <a:lstStyle/>
          <a:p>
            <a:r>
              <a:rPr lang="nl-NL" sz="6600" b="1" dirty="0"/>
              <a:t>Doel(en) van deze les</a:t>
            </a:r>
          </a:p>
          <a:p>
            <a:endParaRPr lang="nl-NL" sz="4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020726" y="2775098"/>
            <a:ext cx="1066445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•Samenwerken</a:t>
            </a:r>
          </a:p>
          <a:p>
            <a:r>
              <a:rPr lang="nl-NL" sz="4800" dirty="0"/>
              <a:t>•Aan het einde van deze </a:t>
            </a:r>
          </a:p>
          <a:p>
            <a:r>
              <a:rPr lang="nl-NL" sz="4800" dirty="0"/>
              <a:t>les weet je wat een </a:t>
            </a:r>
          </a:p>
          <a:p>
            <a:r>
              <a:rPr lang="nl-NL" sz="4800" dirty="0"/>
              <a:t>werkomschrijving is.</a:t>
            </a:r>
          </a:p>
          <a:p>
            <a:r>
              <a:rPr lang="nl-NL" sz="2000" dirty="0"/>
              <a:t>Voorkennis activeren: </a:t>
            </a:r>
          </a:p>
          <a:p>
            <a:r>
              <a:rPr lang="nl-NL" sz="2000" dirty="0"/>
              <a:t>Vragen over huiswerkopdracht zijn beantwoord?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000" y="2837639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r="5277" b="13731"/>
          <a:stretch/>
        </p:blipFill>
        <p:spPr>
          <a:xfrm>
            <a:off x="7912356" y="5594067"/>
            <a:ext cx="3402419" cy="119470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2" y="1088046"/>
            <a:ext cx="4051300" cy="2032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65367" y="1507422"/>
            <a:ext cx="4648199" cy="1193247"/>
          </a:xfrm>
        </p:spPr>
        <p:txBody>
          <a:bodyPr>
            <a:normAutofit fontScale="62500" lnSpcReduction="20000"/>
          </a:bodyPr>
          <a:lstStyle/>
          <a:p>
            <a:r>
              <a:rPr lang="nl-NL" sz="6600" b="1" dirty="0"/>
              <a:t>Wat is een </a:t>
            </a:r>
          </a:p>
          <a:p>
            <a:r>
              <a:rPr lang="nl-NL" sz="6600" b="1" dirty="0"/>
              <a:t>werkomschrijving</a:t>
            </a:r>
          </a:p>
          <a:p>
            <a:endParaRPr lang="nl-NL" sz="4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020726" y="2775098"/>
            <a:ext cx="10664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In een werkomschrijving staan alle werkzaamheden, materialen, aantallen en oppervlaktes, </a:t>
            </a:r>
            <a:r>
              <a:rPr lang="nl-NL" sz="3600" u="sng" dirty="0"/>
              <a:t>werkmethodes</a:t>
            </a:r>
            <a:r>
              <a:rPr lang="nl-NL" sz="3600" dirty="0"/>
              <a:t> en machines die nodig zijn voor het aanleggen of onderhouden van een tuin. </a:t>
            </a:r>
          </a:p>
          <a:p>
            <a:r>
              <a:rPr lang="nl-NL" sz="3600" dirty="0"/>
              <a:t>In onderdelen en volgorde worden de werkzaamheden genoteerd.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r="5277" b="13731"/>
          <a:stretch/>
        </p:blipFill>
        <p:spPr>
          <a:xfrm>
            <a:off x="4139531" y="5594067"/>
            <a:ext cx="3402419" cy="11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9" y="795744"/>
            <a:ext cx="3625570" cy="2160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2772" y="1507423"/>
            <a:ext cx="11717079" cy="5106027"/>
          </a:xfrm>
        </p:spPr>
        <p:txBody>
          <a:bodyPr>
            <a:normAutofit/>
          </a:bodyPr>
          <a:lstStyle/>
          <a:p>
            <a:r>
              <a:rPr lang="nl-NL" sz="4800" dirty="0"/>
              <a:t>Aan de slag:</a:t>
            </a:r>
          </a:p>
          <a:p>
            <a:endParaRPr lang="nl-NL" sz="4800" dirty="0"/>
          </a:p>
          <a:p>
            <a:pPr marL="457200" indent="-457200" algn="l">
              <a:buFontTx/>
              <a:buChar char="-"/>
            </a:pPr>
            <a:r>
              <a:rPr lang="nl-NL" sz="2800" dirty="0"/>
              <a:t>We vormen 2 groepen van 5 personen en zorgen ervoor dat tafels en stoelen zo staan dat je elkaar aan kunt kijken. (1 minuut)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Met deze groep voer je de opdracht uit. (± 30 minuten) Iedereen in de groep krijgt een bepaalde taak! Je moet dus samenwerken, </a:t>
            </a:r>
            <a:r>
              <a:rPr lang="nl-NL" sz="2800" dirty="0" err="1"/>
              <a:t>samen-werken</a:t>
            </a:r>
            <a:r>
              <a:rPr lang="nl-NL" sz="2800" dirty="0"/>
              <a:t>.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Zorg ervoor dat de uitgevoerde opdracht duidelijk op papier wordt gezet.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Met deze gegevens gaan we in een andere groepssamenstelling verder.</a:t>
            </a:r>
          </a:p>
          <a:p>
            <a:pPr algn="l"/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416931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2772" y="875986"/>
            <a:ext cx="11717079" cy="5865056"/>
          </a:xfrm>
        </p:spPr>
        <p:txBody>
          <a:bodyPr>
            <a:normAutofit/>
          </a:bodyPr>
          <a:lstStyle/>
          <a:p>
            <a:r>
              <a:rPr lang="nl-NL" sz="4800" dirty="0"/>
              <a:t>Aan de slag:</a:t>
            </a:r>
          </a:p>
          <a:p>
            <a:pPr algn="l"/>
            <a:r>
              <a:rPr lang="nl-NL" sz="3200" b="1" dirty="0"/>
              <a:t>	De opdracht is: </a:t>
            </a:r>
          </a:p>
          <a:p>
            <a:pPr algn="l"/>
            <a:r>
              <a:rPr lang="nl-NL" sz="2800" dirty="0"/>
              <a:t>	Maak aan de hand van de tekening, gegevens en voorbeeld een 	werkomschrijving van maximaal 1 A-4tje, die voor </a:t>
            </a:r>
            <a:r>
              <a:rPr lang="nl-NL" sz="2800" u="sng" dirty="0"/>
              <a:t>iedereen</a:t>
            </a:r>
            <a:r>
              <a:rPr lang="nl-NL" sz="2800" dirty="0"/>
              <a:t> in jou groep 	duidelijk is.</a:t>
            </a:r>
          </a:p>
          <a:p>
            <a:pPr algn="l"/>
            <a:r>
              <a:rPr lang="nl-NL" sz="2800" dirty="0"/>
              <a:t>	</a:t>
            </a:r>
          </a:p>
          <a:p>
            <a:pPr algn="l"/>
            <a:r>
              <a:rPr lang="nl-NL" sz="2800" dirty="0"/>
              <a:t>	Zet tafels en stoelen </a:t>
            </a:r>
          </a:p>
          <a:p>
            <a:pPr algn="l"/>
            <a:r>
              <a:rPr lang="nl-NL" sz="2800" dirty="0"/>
              <a:t>	voor jou groep als volgt neer:</a:t>
            </a:r>
          </a:p>
          <a:p>
            <a:pPr algn="l"/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2079638"/>
              </p:ext>
            </p:extLst>
          </p:nvPr>
        </p:nvGraphicFramePr>
        <p:xfrm>
          <a:off x="4085485" y="3505396"/>
          <a:ext cx="8128000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30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9" y="795744"/>
            <a:ext cx="3625570" cy="2160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2772" y="1507423"/>
            <a:ext cx="11717079" cy="5106027"/>
          </a:xfrm>
        </p:spPr>
        <p:txBody>
          <a:bodyPr>
            <a:normAutofit/>
          </a:bodyPr>
          <a:lstStyle/>
          <a:p>
            <a:r>
              <a:rPr lang="nl-NL" sz="4800" dirty="0"/>
              <a:t>Aan de slag:</a:t>
            </a:r>
          </a:p>
          <a:p>
            <a:endParaRPr lang="nl-NL" sz="4800" dirty="0"/>
          </a:p>
          <a:p>
            <a:pPr marL="457200" indent="-457200" algn="l">
              <a:buFontTx/>
              <a:buChar char="-"/>
            </a:pPr>
            <a:r>
              <a:rPr lang="nl-NL" sz="2800" dirty="0"/>
              <a:t>We vormen 5 groepen van 2 personen en zorgen ervoor dat tafels en stoelen zo staan dat je elkaar aan kunt kijken. (1 minuut)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Met deze groep voer je de opdracht uit. (± 30 minuten) Je moet dus samenwerken, </a:t>
            </a:r>
            <a:r>
              <a:rPr lang="nl-NL" sz="2800" dirty="0" err="1"/>
              <a:t>samen-werken</a:t>
            </a:r>
            <a:r>
              <a:rPr lang="nl-NL" sz="2800" dirty="0"/>
              <a:t>.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Combineer de twee werkomschrijvingen tot één, duidelijke werkomschrijving.</a:t>
            </a:r>
          </a:p>
          <a:p>
            <a:pPr algn="l"/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359395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423883"/>
            <a:ext cx="4760062" cy="3125774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9730" y="1244009"/>
            <a:ext cx="11423132" cy="5305647"/>
          </a:xfrm>
        </p:spPr>
        <p:txBody>
          <a:bodyPr>
            <a:normAutofit/>
          </a:bodyPr>
          <a:lstStyle/>
          <a:p>
            <a:r>
              <a:rPr lang="nl-NL" sz="4800" dirty="0"/>
              <a:t>Evaluatie </a:t>
            </a:r>
            <a:r>
              <a:rPr lang="nl-NL" sz="3200"/>
              <a:t>groepsdiscussie</a:t>
            </a:r>
            <a:r>
              <a:rPr lang="nl-NL"/>
              <a:t> (max. 15 minuten)</a:t>
            </a:r>
            <a:endParaRPr lang="nl-NL" sz="2000" dirty="0"/>
          </a:p>
          <a:p>
            <a:pPr algn="l"/>
            <a:r>
              <a:rPr lang="nl-NL" dirty="0"/>
              <a:t>In  de groep bespreken we de verschillende werkomschrijvingen. 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Hoe is de werkomschrijving tot stand gekomen.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Welke onderdelen zijn gewijzigd t.o.v. de twee aparte werkomschrijvingen 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We luisteren naar diegene die aan het woord is. 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Dit doen we gestructureerd en inhoudelijk! 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Naar elkaar luisteren en kritisch reageren.</a:t>
            </a:r>
          </a:p>
          <a:p>
            <a:pPr algn="l"/>
            <a:endParaRPr lang="nl-NL" dirty="0"/>
          </a:p>
          <a:p>
            <a:pPr algn="l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22924696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416</Words>
  <Application>Microsoft Office PowerPoint</Application>
  <PresentationFormat>Breedbeeld</PresentationFormat>
  <Paragraphs>77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Goossens</dc:creator>
  <cp:lastModifiedBy>Rob Goossens</cp:lastModifiedBy>
  <cp:revision>51</cp:revision>
  <dcterms:created xsi:type="dcterms:W3CDTF">2016-05-07T15:08:17Z</dcterms:created>
  <dcterms:modified xsi:type="dcterms:W3CDTF">2016-05-27T06:33:32Z</dcterms:modified>
</cp:coreProperties>
</file>